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mbria" panose="02040503050406030204" pitchFamily="18" charset="0"/>
      <p:regular r:id="rId13"/>
      <p:bold r:id="rId14"/>
      <p:italic r:id="rId15"/>
      <p:boldItalic r:id="rId16"/>
    </p:embeddedFont>
    <p:embeddedFont>
      <p:font typeface="Inter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9759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hwin-1718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ak-blog-dxkk.onrender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94692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Cambria" panose="02040503050406030204" pitchFamily="18" charset="0"/>
                <a:ea typeface="Cambria" panose="02040503050406030204" pitchFamily="18" charset="0"/>
                <a:cs typeface="Petrona Bold" pitchFamily="34" charset="-120"/>
              </a:rPr>
              <a:t>My Blogging Website: A Comprehensive Guide</a:t>
            </a:r>
            <a:endParaRPr lang="en-US" sz="4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1940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will guide you through the exciting world of blogging, from developing your strategy to monetizing your content. Get ready to unlock the power of your voice and build a successful online platform!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234" y="737592"/>
            <a:ext cx="7689533" cy="1428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kern="0" spc="-9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Future of Your Blogging Journey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27234" y="2581275"/>
            <a:ext cx="3688913" cy="685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 b="1" kern="0" spc="-108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5350" dirty="0"/>
          </a:p>
        </p:txBody>
      </p:sp>
      <p:sp>
        <p:nvSpPr>
          <p:cNvPr id="5" name="Text 2"/>
          <p:cNvSpPr/>
          <p:nvPr/>
        </p:nvSpPr>
        <p:spPr>
          <a:xfrm>
            <a:off x="1143238" y="3526393"/>
            <a:ext cx="2856905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kern="0" spc="-45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Stay Updated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27234" y="4008239"/>
            <a:ext cx="3688913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Keep learning about new trends and best practices in blogging.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727734" y="2581275"/>
            <a:ext cx="3689033" cy="685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 b="1" kern="0" spc="-108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5350" dirty="0"/>
          </a:p>
        </p:txBody>
      </p:sp>
      <p:sp>
        <p:nvSpPr>
          <p:cNvPr id="8" name="Text 5"/>
          <p:cNvSpPr/>
          <p:nvPr/>
        </p:nvSpPr>
        <p:spPr>
          <a:xfrm>
            <a:off x="5143738" y="3526393"/>
            <a:ext cx="2856905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kern="0" spc="-45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Experiment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727734" y="4008239"/>
            <a:ext cx="3689033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Try different strategies and find what works best for you.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27234" y="5400199"/>
            <a:ext cx="3688913" cy="685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 b="1" kern="0" spc="-108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5350" dirty="0"/>
          </a:p>
        </p:txBody>
      </p:sp>
      <p:sp>
        <p:nvSpPr>
          <p:cNvPr id="11" name="Text 8"/>
          <p:cNvSpPr/>
          <p:nvPr/>
        </p:nvSpPr>
        <p:spPr>
          <a:xfrm>
            <a:off x="1143238" y="6345317"/>
            <a:ext cx="2856905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kern="0" spc="-45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Build Relationships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27234" y="6827163"/>
            <a:ext cx="3688913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 with other bloggers and industry experts.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727734" y="5400199"/>
            <a:ext cx="3689033" cy="685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 b="1" kern="0" spc="-108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5350" dirty="0"/>
          </a:p>
        </p:txBody>
      </p:sp>
      <p:sp>
        <p:nvSpPr>
          <p:cNvPr id="14" name="Text 11"/>
          <p:cNvSpPr/>
          <p:nvPr/>
        </p:nvSpPr>
        <p:spPr>
          <a:xfrm>
            <a:off x="5143738" y="6345317"/>
            <a:ext cx="2856905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kern="0" spc="-45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Stay Passionate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727734" y="6827163"/>
            <a:ext cx="3689033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Keep creating content that you love and that resonates with your audience.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28813"/>
            <a:ext cx="12542758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Cambria" panose="02040503050406030204" pitchFamily="18" charset="0"/>
                <a:ea typeface="Cambria" panose="02040503050406030204" pitchFamily="18" charset="0"/>
                <a:cs typeface="Petrona Bold" pitchFamily="34" charset="-120"/>
              </a:rPr>
              <a:t>Why Blogging? The Power of Content Creation</a:t>
            </a:r>
            <a:endParaRPr lang="en-US" sz="4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121170" y="3171944"/>
            <a:ext cx="4654510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50"/>
              </a:lnSpc>
            </a:pPr>
            <a:r>
              <a:rPr lang="en-US" sz="2450" b="1" kern="0" spc="-49" dirty="0">
                <a:solidFill>
                  <a:srgbClr val="F95F8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INTRODUCTION &amp; DISCRIPTION</a:t>
            </a:r>
          </a:p>
        </p:txBody>
      </p:sp>
      <p:sp>
        <p:nvSpPr>
          <p:cNvPr id="4" name="Text 2"/>
          <p:cNvSpPr/>
          <p:nvPr/>
        </p:nvSpPr>
        <p:spPr>
          <a:xfrm>
            <a:off x="355639" y="3892153"/>
            <a:ext cx="5711786" cy="1478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ln>
                  <a:noFill/>
                </a:ln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today's digital age, content creation and sharing have become integral parts of our daily lives. Blogging serves as a powerful tool for individuals and organizations to express their thoughts, share knowledge, and engage with a global audience. 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6448425" y="3892153"/>
            <a:ext cx="7826335" cy="22038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1800" kern="100" dirty="0">
                <a:ln>
                  <a:noFill/>
                </a:ln>
                <a:solidFill>
                  <a:srgbClr val="000000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AK-Blog project is a modern and dynamic blogging platform designed to cater to the needs of both individual bloggers and organizations. Utilizing a robust tech stack including Flask for the backend, SQL Alchemy for database management, and a combination of HTML, CSS, JavaScript, and Bootstrap for the frontend, this project ensures a seamless and engaging user experience.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3F6591-06A9-3016-6A67-7763B1E26002}"/>
              </a:ext>
            </a:extLst>
          </p:cNvPr>
          <p:cNvSpPr/>
          <p:nvPr/>
        </p:nvSpPr>
        <p:spPr>
          <a:xfrm>
            <a:off x="12858750" y="7802881"/>
            <a:ext cx="1771650" cy="426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73336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Key Feature of this Project</a:t>
            </a:r>
            <a:endParaRPr lang="en-US" sz="4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30" y="30597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2503" y="3195876"/>
            <a:ext cx="152757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5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1482805" y="2932866"/>
            <a:ext cx="2927747" cy="779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IN" b="1" dirty="0">
                <a:ln>
                  <a:noFill/>
                </a:ln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 Registration and</a:t>
            </a:r>
          </a:p>
          <a:p>
            <a:pPr marL="0" indent="0">
              <a:lnSpc>
                <a:spcPts val="3050"/>
              </a:lnSpc>
              <a:buNone/>
            </a:pPr>
            <a:r>
              <a:rPr lang="en-IN" b="1" dirty="0">
                <a:ln>
                  <a:noFill/>
                </a:ln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Login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482805" y="3765233"/>
            <a:ext cx="2927747" cy="14863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IN" sz="1750" kern="0" spc="-36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Secure user authentication allows individuals to create accounts and log in to the platform.</a:t>
            </a:r>
            <a:endParaRPr lang="en-US" sz="1750" kern="0" spc="-36" dirty="0">
              <a:solidFill>
                <a:srgbClr val="27252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685467" y="312789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38224" y="3195876"/>
            <a:ext cx="204787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5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5422583" y="2932866"/>
            <a:ext cx="2927747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IN" sz="1800" b="1" dirty="0">
                <a:ln>
                  <a:noFill/>
                </a:ln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Content Creation and Editing Tools</a:t>
            </a:r>
            <a:endParaRPr lang="en-US" sz="2450" dirty="0"/>
          </a:p>
        </p:txBody>
      </p:sp>
      <p:sp>
        <p:nvSpPr>
          <p:cNvPr id="11" name="Text 8"/>
          <p:cNvSpPr/>
          <p:nvPr/>
        </p:nvSpPr>
        <p:spPr>
          <a:xfrm>
            <a:off x="5337453" y="3855956"/>
            <a:ext cx="2927747" cy="1163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kern="0" spc="-36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  <a:cs typeface="Inter" pitchFamily="34" charset="-120"/>
              </a:rPr>
              <a:t>Understand their interests, needs, and pain points</a:t>
            </a: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r>
              <a:rPr lang="en-IN" sz="1800" kern="100" dirty="0">
                <a:ln>
                  <a:noFill/>
                </a:ln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750" kern="0" spc="-36" dirty="0">
                <a:solidFill>
                  <a:srgbClr val="27252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ensure a smooth user experience.</a:t>
            </a:r>
          </a:p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4035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47857" y="5506699"/>
            <a:ext cx="204430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5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1530906" y="5403592"/>
            <a:ext cx="2927747" cy="6278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IN" sz="1800" b="1" dirty="0">
                <a:ln>
                  <a:noFill/>
                </a:ln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Dynamic Database</a:t>
            </a:r>
            <a:endParaRPr lang="en-US" sz="2450" dirty="0"/>
          </a:p>
        </p:txBody>
      </p:sp>
      <p:sp>
        <p:nvSpPr>
          <p:cNvPr id="15" name="Text 12"/>
          <p:cNvSpPr/>
          <p:nvPr/>
        </p:nvSpPr>
        <p:spPr>
          <a:xfrm>
            <a:off x="1530906" y="6167557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IN" sz="1800" kern="100" dirty="0">
                <a:ln>
                  <a:noFill/>
                </a:ln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structured SQLite database setup ensures smooth storage and retrieval of blog posts.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4685467" y="525160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843463" y="5319593"/>
            <a:ext cx="194310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5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900" dirty="0"/>
          </a:p>
        </p:txBody>
      </p:sp>
      <p:sp>
        <p:nvSpPr>
          <p:cNvPr id="18" name="Text 15"/>
          <p:cNvSpPr/>
          <p:nvPr/>
        </p:nvSpPr>
        <p:spPr>
          <a:xfrm>
            <a:off x="5422583" y="5251609"/>
            <a:ext cx="2927747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IN" sz="1800" b="1">
                <a:ln>
                  <a:noFill/>
                </a:ln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Responsive Design</a:t>
            </a:r>
            <a:endParaRPr lang="en-US" sz="2450" dirty="0"/>
          </a:p>
        </p:txBody>
      </p:sp>
      <p:sp>
        <p:nvSpPr>
          <p:cNvPr id="19" name="Text 16"/>
          <p:cNvSpPr/>
          <p:nvPr/>
        </p:nvSpPr>
        <p:spPr>
          <a:xfrm>
            <a:off x="5422583" y="5777626"/>
            <a:ext cx="2927747" cy="1861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IN" sz="1800">
                <a:ln>
                  <a:noFill/>
                </a:ln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website adapts seamlessly across various devices, providing a consistent and accessible user experience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">
            <a:extLst>
              <a:ext uri="{FF2B5EF4-FFF2-40B4-BE49-F238E27FC236}">
                <a16:creationId xmlns:a16="http://schemas.microsoft.com/office/drawing/2014/main" id="{C1798D30-969D-EFC0-A521-02F8537D706D}"/>
              </a:ext>
            </a:extLst>
          </p:cNvPr>
          <p:cNvSpPr/>
          <p:nvPr/>
        </p:nvSpPr>
        <p:spPr>
          <a:xfrm>
            <a:off x="10133289" y="5038442"/>
            <a:ext cx="3664863" cy="2572882"/>
          </a:xfrm>
          <a:prstGeom prst="roundRect">
            <a:avLst>
              <a:gd name="adj" fmla="val 457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8" name="Shape 1">
            <a:extLst>
              <a:ext uri="{FF2B5EF4-FFF2-40B4-BE49-F238E27FC236}">
                <a16:creationId xmlns:a16="http://schemas.microsoft.com/office/drawing/2014/main" id="{351E9CE5-0AEC-2A05-C3DB-E66FD55368E8}"/>
              </a:ext>
            </a:extLst>
          </p:cNvPr>
          <p:cNvSpPr/>
          <p:nvPr/>
        </p:nvSpPr>
        <p:spPr>
          <a:xfrm>
            <a:off x="5991226" y="5069994"/>
            <a:ext cx="3664863" cy="2572882"/>
          </a:xfrm>
          <a:prstGeom prst="roundRect">
            <a:avLst>
              <a:gd name="adj" fmla="val 457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68097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Cambria" panose="02040503050406030204" pitchFamily="18" charset="0"/>
                <a:ea typeface="Cambria" panose="02040503050406030204" pitchFamily="18" charset="0"/>
                <a:cs typeface="Petrona Bold" pitchFamily="34" charset="-120"/>
              </a:rPr>
              <a:t>Technologies Used</a:t>
            </a:r>
            <a:endParaRPr lang="en-US" sz="4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968603" y="2205424"/>
            <a:ext cx="3664863" cy="2572882"/>
          </a:xfrm>
          <a:prstGeom prst="roundRect">
            <a:avLst>
              <a:gd name="adj" fmla="val 457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5" name="Text 2"/>
          <p:cNvSpPr/>
          <p:nvPr/>
        </p:nvSpPr>
        <p:spPr>
          <a:xfrm>
            <a:off x="6932174" y="2322209"/>
            <a:ext cx="1737717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dirty="0">
                <a:latin typeface="Cambria" panose="02040503050406030204" pitchFamily="18" charset="0"/>
                <a:ea typeface="Cambria" panose="02040503050406030204" pitchFamily="18" charset="0"/>
              </a:rPr>
              <a:t>FRONTEND</a:t>
            </a:r>
          </a:p>
        </p:txBody>
      </p:sp>
      <p:sp>
        <p:nvSpPr>
          <p:cNvPr id="6" name="Text 3"/>
          <p:cNvSpPr/>
          <p:nvPr/>
        </p:nvSpPr>
        <p:spPr>
          <a:xfrm>
            <a:off x="6098261" y="2950637"/>
            <a:ext cx="3195995" cy="1642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IN" sz="1600" dirty="0">
                <a:ln>
                  <a:noFill/>
                </a:ln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HTML &amp; CSS, JavaScript, Bootstrap </a:t>
            </a:r>
            <a:r>
              <a:rPr lang="en-IN" sz="1600" kern="100" dirty="0">
                <a:ln>
                  <a:noFill/>
                </a:ln>
                <a:solidFill>
                  <a:srgbClr val="000000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 Interface (UI): Provides an intuitive and responsive interface for users to interact with the platform.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053739" y="5176004"/>
            <a:ext cx="1539835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dirty="0">
                <a:latin typeface="Cambria" panose="02040503050406030204" pitchFamily="18" charset="0"/>
                <a:ea typeface="Cambria" panose="02040503050406030204" pitchFamily="18" charset="0"/>
              </a:rPr>
              <a:t>DATABASE</a:t>
            </a:r>
          </a:p>
        </p:txBody>
      </p:sp>
      <p:sp>
        <p:nvSpPr>
          <p:cNvPr id="12" name="Text 9"/>
          <p:cNvSpPr/>
          <p:nvPr/>
        </p:nvSpPr>
        <p:spPr>
          <a:xfrm>
            <a:off x="6203036" y="5756017"/>
            <a:ext cx="3195995" cy="1453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N" sz="1800" kern="100" dirty="0">
                <a:ln>
                  <a:noFill/>
                </a:ln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SQLITE, </a:t>
            </a:r>
            <a:r>
              <a:rPr lang="en-IN" sz="1800" kern="100" dirty="0">
                <a:ln>
                  <a:noFill/>
                </a:ln>
                <a:solidFill>
                  <a:srgbClr val="000000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Database Schema: Structured to store user information, and metadata.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258365" y="5647720"/>
            <a:ext cx="3195995" cy="1855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IN" sz="1800" dirty="0">
                <a:ln>
                  <a:noFill/>
                </a:ln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Render, </a:t>
            </a:r>
            <a:r>
              <a:rPr lang="en-IN" sz="1800" kern="100" dirty="0">
                <a:ln>
                  <a:noFill/>
                </a:ln>
                <a:solidFill>
                  <a:srgbClr val="000000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Deployment Pipeline: Automates the deployment process, ensuring the latest code changes are reflected on the live website.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374A51-BFF7-EA9D-2687-B360FC9677CE}"/>
              </a:ext>
            </a:extLst>
          </p:cNvPr>
          <p:cNvSpPr/>
          <p:nvPr/>
        </p:nvSpPr>
        <p:spPr>
          <a:xfrm>
            <a:off x="12858750" y="7802881"/>
            <a:ext cx="1771650" cy="426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Shape 1">
            <a:extLst>
              <a:ext uri="{FF2B5EF4-FFF2-40B4-BE49-F238E27FC236}">
                <a16:creationId xmlns:a16="http://schemas.microsoft.com/office/drawing/2014/main" id="{785BE3D0-3465-5EC6-BD77-C51CBE866EFC}"/>
              </a:ext>
            </a:extLst>
          </p:cNvPr>
          <p:cNvSpPr/>
          <p:nvPr/>
        </p:nvSpPr>
        <p:spPr>
          <a:xfrm>
            <a:off x="10133290" y="2205424"/>
            <a:ext cx="3664863" cy="2572882"/>
          </a:xfrm>
          <a:prstGeom prst="roundRect">
            <a:avLst>
              <a:gd name="adj" fmla="val 457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8" name="Text 5"/>
          <p:cNvSpPr/>
          <p:nvPr/>
        </p:nvSpPr>
        <p:spPr>
          <a:xfrm>
            <a:off x="11217593" y="2344161"/>
            <a:ext cx="142208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dirty="0">
                <a:latin typeface="Cambria" panose="02040503050406030204" pitchFamily="18" charset="0"/>
                <a:ea typeface="Cambria" panose="02040503050406030204" pitchFamily="18" charset="0"/>
              </a:rPr>
              <a:t>BACKEND</a:t>
            </a:r>
          </a:p>
        </p:txBody>
      </p:sp>
      <p:sp>
        <p:nvSpPr>
          <p:cNvPr id="9" name="Text 6"/>
          <p:cNvSpPr/>
          <p:nvPr/>
        </p:nvSpPr>
        <p:spPr>
          <a:xfrm>
            <a:off x="10329148" y="2919352"/>
            <a:ext cx="3195995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IN" sz="1600" dirty="0">
                <a:ln>
                  <a:noFill/>
                </a:ln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Python (Flask), GitHub, </a:t>
            </a:r>
            <a:r>
              <a:rPr lang="en-IN" sz="1600" kern="100" dirty="0">
                <a:ln>
                  <a:noFill/>
                </a:ln>
                <a:solidFill>
                  <a:srgbClr val="000000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 Server: Handles HTTP requests, manages routing, and serves HTML templates and static files.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0925233" y="5146269"/>
            <a:ext cx="2080974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dirty="0">
                <a:latin typeface="Cambria" panose="02040503050406030204" pitchFamily="18" charset="0"/>
                <a:ea typeface="Cambria" panose="02040503050406030204" pitchFamily="18" charset="0"/>
              </a:rPr>
              <a:t>DEPLOYMENT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6047" y="765691"/>
            <a:ext cx="7631906" cy="14851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00"/>
              </a:lnSpc>
              <a:buNone/>
            </a:pPr>
            <a:r>
              <a:rPr lang="en-US" sz="4650" b="1" kern="0" spc="-94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Developing Engaging Content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47" y="2574846"/>
            <a:ext cx="539948" cy="53994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6047" y="3330773"/>
            <a:ext cx="2970252" cy="371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High-Quality Writing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756047" y="3831550"/>
            <a:ext cx="3653909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your content is well-written, informative, and free of errors.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925" y="2574846"/>
            <a:ext cx="539948" cy="53994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3925" y="3330773"/>
            <a:ext cx="2970252" cy="371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Visual Appeal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4733925" y="3831550"/>
            <a:ext cx="3654028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captivating images, videos, and graphics to enhance your posts.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047" y="5170646"/>
            <a:ext cx="539948" cy="53994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6047" y="5926574"/>
            <a:ext cx="2970252" cy="371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Interactive Elements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756047" y="6427351"/>
            <a:ext cx="3653909" cy="1036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Encourage engagement through polls, quizzes, and comments sections.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3925" y="5170646"/>
            <a:ext cx="539948" cy="53994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33925" y="5926574"/>
            <a:ext cx="2970252" cy="371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Consistency</a:t>
            </a:r>
            <a:endParaRPr lang="en-US" sz="2300" dirty="0"/>
          </a:p>
        </p:txBody>
      </p:sp>
      <p:sp>
        <p:nvSpPr>
          <p:cNvPr id="15" name="Text 8"/>
          <p:cNvSpPr/>
          <p:nvPr/>
        </p:nvSpPr>
        <p:spPr>
          <a:xfrm>
            <a:off x="4733925" y="6427351"/>
            <a:ext cx="3654028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Post regularly to maintain audience interest and build a loyal following.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3305" y="712470"/>
            <a:ext cx="7697391" cy="14208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9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Search Engine Optimization (SEO) Essentials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21794" y="2443282"/>
            <a:ext cx="22860" cy="5073729"/>
          </a:xfrm>
          <a:prstGeom prst="roundRect">
            <a:avLst>
              <a:gd name="adj" fmla="val 379730"/>
            </a:avLst>
          </a:prstGeom>
          <a:solidFill>
            <a:srgbClr val="C6BDDA"/>
          </a:solidFill>
          <a:ln/>
        </p:spPr>
      </p:sp>
      <p:sp>
        <p:nvSpPr>
          <p:cNvPr id="5" name="Shape 2"/>
          <p:cNvSpPr/>
          <p:nvPr/>
        </p:nvSpPr>
        <p:spPr>
          <a:xfrm>
            <a:off x="1242834" y="2896672"/>
            <a:ext cx="723305" cy="22860"/>
          </a:xfrm>
          <a:prstGeom prst="roundRect">
            <a:avLst>
              <a:gd name="adj" fmla="val 379730"/>
            </a:avLst>
          </a:prstGeom>
          <a:solidFill>
            <a:srgbClr val="C6BDDA"/>
          </a:solidFill>
          <a:ln/>
        </p:spPr>
      </p:sp>
      <p:sp>
        <p:nvSpPr>
          <p:cNvPr id="6" name="Shape 3"/>
          <p:cNvSpPr/>
          <p:nvPr/>
        </p:nvSpPr>
        <p:spPr>
          <a:xfrm>
            <a:off x="800755" y="2675692"/>
            <a:ext cx="464939" cy="464939"/>
          </a:xfrm>
          <a:prstGeom prst="roundRect">
            <a:avLst>
              <a:gd name="adj" fmla="val 1867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63632" y="2737604"/>
            <a:ext cx="139184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54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169914" y="2649855"/>
            <a:ext cx="2841784" cy="355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45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Keyword Research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69914" y="3128963"/>
            <a:ext cx="6250781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relevant keywords that your target audience is searching for.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242834" y="4656773"/>
            <a:ext cx="723305" cy="22860"/>
          </a:xfrm>
          <a:prstGeom prst="roundRect">
            <a:avLst>
              <a:gd name="adj" fmla="val 379730"/>
            </a:avLst>
          </a:prstGeom>
          <a:solidFill>
            <a:srgbClr val="C6BDDA"/>
          </a:solidFill>
          <a:ln/>
        </p:spPr>
      </p:sp>
      <p:sp>
        <p:nvSpPr>
          <p:cNvPr id="11" name="Shape 8"/>
          <p:cNvSpPr/>
          <p:nvPr/>
        </p:nvSpPr>
        <p:spPr>
          <a:xfrm>
            <a:off x="800755" y="4435793"/>
            <a:ext cx="464939" cy="464939"/>
          </a:xfrm>
          <a:prstGeom prst="roundRect">
            <a:avLst>
              <a:gd name="adj" fmla="val 1867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39939" y="4497705"/>
            <a:ext cx="186571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54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169914" y="4409956"/>
            <a:ext cx="2841784" cy="355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45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On-Page Optimization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169914" y="4889063"/>
            <a:ext cx="6250781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 your blog posts with relevant keywords in titles, headings, and content.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242834" y="6416873"/>
            <a:ext cx="723305" cy="22860"/>
          </a:xfrm>
          <a:prstGeom prst="roundRect">
            <a:avLst>
              <a:gd name="adj" fmla="val 379730"/>
            </a:avLst>
          </a:prstGeom>
          <a:solidFill>
            <a:srgbClr val="C6BDDA"/>
          </a:solidFill>
          <a:ln/>
        </p:spPr>
      </p:sp>
      <p:sp>
        <p:nvSpPr>
          <p:cNvPr id="16" name="Shape 13"/>
          <p:cNvSpPr/>
          <p:nvPr/>
        </p:nvSpPr>
        <p:spPr>
          <a:xfrm>
            <a:off x="800755" y="6195893"/>
            <a:ext cx="464939" cy="464939"/>
          </a:xfrm>
          <a:prstGeom prst="roundRect">
            <a:avLst>
              <a:gd name="adj" fmla="val 1867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40058" y="6257806"/>
            <a:ext cx="186214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54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169914" y="6170057"/>
            <a:ext cx="2841784" cy="355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45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Off-Page Optimization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169914" y="6649164"/>
            <a:ext cx="6250781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backlinks from other websites to increase your domain authority.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0690" y="597694"/>
            <a:ext cx="7622619" cy="1494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IN" sz="4400" b="1" kern="0" spc="-94" dirty="0">
                <a:solidFill>
                  <a:srgbClr val="F95F8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BENEFITS OF THIS PROJECT</a:t>
            </a:r>
            <a:endParaRPr lang="en-US" sz="4400" b="1" kern="0" spc="-94" dirty="0">
              <a:solidFill>
                <a:srgbClr val="F95F88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lnSpc>
                <a:spcPts val="5850"/>
              </a:lnSpc>
              <a:buNone/>
            </a:pPr>
            <a:endParaRPr lang="en-US" sz="4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690" y="2418159"/>
            <a:ext cx="1086803" cy="17389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73486" y="2635448"/>
            <a:ext cx="3127772" cy="373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 Engagement: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173486" y="3139321"/>
            <a:ext cx="6209824" cy="916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IN" sz="1800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Readers can easily browse through various blog posts discover new topics, </a:t>
            </a:r>
            <a:r>
              <a:rPr lang="en-IN" sz="1800" kern="100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offering high-quality, curated content that keeps readers coming back for more.</a:t>
            </a:r>
            <a:endParaRPr lang="en-IN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IN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90" y="4157067"/>
            <a:ext cx="1086803" cy="17389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73486" y="4374356"/>
            <a:ext cx="2988707" cy="373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Learning Opportunity: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196346" y="4874420"/>
            <a:ext cx="6209824" cy="916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IN" sz="1800" kern="100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Developing the project helps in learning and applying web development skills, including Flask, SQL Alchemy, and front-end technologies.</a:t>
            </a:r>
            <a:endParaRPr lang="en-IN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690" y="5895975"/>
            <a:ext cx="1086803" cy="17389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73486" y="6113264"/>
            <a:ext cx="2988707" cy="373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Responsive Design: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173486" y="6617137"/>
            <a:ext cx="6209824" cy="1235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IN" sz="1800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website is fully responsive and can be easily viewed on any device, including desktops, tablets, and smartphones. This ensures a seamless and consistent user experience across different platforms. </a:t>
            </a:r>
            <a:endParaRPr lang="en-IN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9967" y="542092"/>
            <a:ext cx="10141863" cy="677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b="1" kern="0" spc="-85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Monetizing Your Blog: Generating Revenue</a:t>
            </a:r>
            <a:endParaRPr lang="en-US" sz="4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660" y="1613892"/>
            <a:ext cx="1639729" cy="148197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52161" y="2350294"/>
            <a:ext cx="100608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b="1" kern="0" spc="-3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5019437" y="1968579"/>
            <a:ext cx="2710577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43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Affiliate Marketing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5019437" y="2425660"/>
            <a:ext cx="5615821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Promote products or services and earn a commission on sales.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4871561" y="3110865"/>
            <a:ext cx="9019699" cy="11430"/>
          </a:xfrm>
          <a:prstGeom prst="roundRect">
            <a:avLst>
              <a:gd name="adj" fmla="val 724402"/>
            </a:avLst>
          </a:prstGeom>
          <a:solidFill>
            <a:srgbClr val="C6BDDA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795" y="3145036"/>
            <a:ext cx="3279458" cy="148197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35016" y="3688794"/>
            <a:ext cx="134779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b="1" kern="0" spc="-3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5839301" y="3499723"/>
            <a:ext cx="2710577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43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Sponsored Posts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5839301" y="3956804"/>
            <a:ext cx="4382691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Partner with brands to create sponsored content.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5691426" y="4642009"/>
            <a:ext cx="8199834" cy="11430"/>
          </a:xfrm>
          <a:prstGeom prst="roundRect">
            <a:avLst>
              <a:gd name="adj" fmla="val 724402"/>
            </a:avLst>
          </a:prstGeom>
          <a:solidFill>
            <a:srgbClr val="C6BDD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2931" y="4676180"/>
            <a:ext cx="4919186" cy="148197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35135" y="5219938"/>
            <a:ext cx="134541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b="1" kern="0" spc="-3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1900" dirty="0"/>
          </a:p>
        </p:txBody>
      </p:sp>
      <p:sp>
        <p:nvSpPr>
          <p:cNvPr id="15" name="Text 10"/>
          <p:cNvSpPr/>
          <p:nvPr/>
        </p:nvSpPr>
        <p:spPr>
          <a:xfrm>
            <a:off x="6659166" y="5030867"/>
            <a:ext cx="2710577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43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Sell Digital Products</a:t>
            </a:r>
            <a:endParaRPr lang="en-US" sz="2100" dirty="0"/>
          </a:p>
        </p:txBody>
      </p:sp>
      <p:sp>
        <p:nvSpPr>
          <p:cNvPr id="16" name="Text 11"/>
          <p:cNvSpPr/>
          <p:nvPr/>
        </p:nvSpPr>
        <p:spPr>
          <a:xfrm>
            <a:off x="6659166" y="5487948"/>
            <a:ext cx="4134445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and sell ebooks, courses, or templates.</a:t>
            </a:r>
            <a:endParaRPr lang="en-US" sz="1550" dirty="0"/>
          </a:p>
        </p:txBody>
      </p:sp>
      <p:sp>
        <p:nvSpPr>
          <p:cNvPr id="17" name="Shape 12"/>
          <p:cNvSpPr/>
          <p:nvPr/>
        </p:nvSpPr>
        <p:spPr>
          <a:xfrm>
            <a:off x="6511290" y="6173153"/>
            <a:ext cx="7379970" cy="11430"/>
          </a:xfrm>
          <a:prstGeom prst="roundRect">
            <a:avLst>
              <a:gd name="adj" fmla="val 724402"/>
            </a:avLst>
          </a:prstGeom>
          <a:solidFill>
            <a:srgbClr val="C6BDDA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067" y="6207323"/>
            <a:ext cx="6558915" cy="1481971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38588" y="6751082"/>
            <a:ext cx="127873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b="1" kern="0" spc="-3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1900" dirty="0"/>
          </a:p>
        </p:txBody>
      </p:sp>
      <p:sp>
        <p:nvSpPr>
          <p:cNvPr id="20" name="Text 14"/>
          <p:cNvSpPr/>
          <p:nvPr/>
        </p:nvSpPr>
        <p:spPr>
          <a:xfrm>
            <a:off x="7479030" y="6404372"/>
            <a:ext cx="2710577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43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Display Advertising</a:t>
            </a:r>
            <a:endParaRPr lang="en-US" sz="2100" dirty="0"/>
          </a:p>
        </p:txBody>
      </p:sp>
      <p:sp>
        <p:nvSpPr>
          <p:cNvPr id="21" name="Text 15"/>
          <p:cNvSpPr/>
          <p:nvPr/>
        </p:nvSpPr>
        <p:spPr>
          <a:xfrm>
            <a:off x="7479030" y="6861453"/>
            <a:ext cx="6264354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Run ads on your blog and earn revenue based on clicks or impressions.</a:t>
            </a:r>
            <a:endParaRPr lang="en-US" sz="15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25BC19A-C050-7E33-9924-45153EF246FE}"/>
              </a:ext>
            </a:extLst>
          </p:cNvPr>
          <p:cNvSpPr/>
          <p:nvPr/>
        </p:nvSpPr>
        <p:spPr>
          <a:xfrm>
            <a:off x="12858750" y="7802881"/>
            <a:ext cx="1771650" cy="426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9553"/>
            <a:ext cx="9095899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Analytics and Measuring Success</a:t>
            </a:r>
            <a:endParaRPr lang="en-US" sz="4900" dirty="0"/>
          </a:p>
        </p:txBody>
      </p:sp>
      <p:sp>
        <p:nvSpPr>
          <p:cNvPr id="3" name="Shape 1"/>
          <p:cNvSpPr/>
          <p:nvPr/>
        </p:nvSpPr>
        <p:spPr>
          <a:xfrm>
            <a:off x="793790" y="2422803"/>
            <a:ext cx="2173724" cy="1342549"/>
          </a:xfrm>
          <a:prstGeom prst="roundRect">
            <a:avLst>
              <a:gd name="adj" fmla="val 709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867263"/>
            <a:ext cx="11572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45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649617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Google Analytics</a:t>
            </a:r>
            <a:endParaRPr lang="en-US" sz="2450" dirty="0"/>
          </a:p>
        </p:txBody>
      </p:sp>
      <p:sp>
        <p:nvSpPr>
          <p:cNvPr id="6" name="Text 4"/>
          <p:cNvSpPr/>
          <p:nvPr/>
        </p:nvSpPr>
        <p:spPr>
          <a:xfrm>
            <a:off x="3194328" y="3175635"/>
            <a:ext cx="71418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our website traffic, audience demographics, and engagement.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750112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C6BDDA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878699"/>
            <a:ext cx="4347567" cy="1342549"/>
          </a:xfrm>
          <a:prstGeom prst="roundRect">
            <a:avLst>
              <a:gd name="adj" fmla="val 709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8224" y="4323159"/>
            <a:ext cx="15501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45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105513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IN" sz="2000" b="1" dirty="0">
                <a:ln>
                  <a:noFill/>
                </a:ln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GITHUB ACC</a:t>
            </a:r>
            <a:endParaRPr lang="en-US" sz="2800" dirty="0"/>
          </a:p>
        </p:txBody>
      </p:sp>
      <p:sp>
        <p:nvSpPr>
          <p:cNvPr id="11" name="Text 9"/>
          <p:cNvSpPr/>
          <p:nvPr/>
        </p:nvSpPr>
        <p:spPr>
          <a:xfrm>
            <a:off x="5368171" y="4631531"/>
            <a:ext cx="5908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IN" sz="1800" b="1" u="sng" dirty="0">
                <a:ln>
                  <a:noFill/>
                </a:ln>
                <a:solidFill>
                  <a:srgbClr val="0563C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https://github.com/Ashwin-1718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20600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C6BDDA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334595"/>
            <a:ext cx="6521410" cy="1705451"/>
          </a:xfrm>
          <a:prstGeom prst="roundRect">
            <a:avLst>
              <a:gd name="adj" fmla="val 558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28224" y="5960507"/>
            <a:ext cx="15478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45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561409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IN" sz="2000" b="1" dirty="0">
                <a:ln>
                  <a:noFill/>
                </a:ln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DEPLOYMENT ON RENDER</a:t>
            </a:r>
            <a:endParaRPr lang="en-US" sz="2800" dirty="0"/>
          </a:p>
        </p:txBody>
      </p:sp>
      <p:sp>
        <p:nvSpPr>
          <p:cNvPr id="16" name="Text 14"/>
          <p:cNvSpPr/>
          <p:nvPr/>
        </p:nvSpPr>
        <p:spPr>
          <a:xfrm>
            <a:off x="7542014" y="6087428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hlinkClick r:id="rId4"/>
              </a:rPr>
              <a:t>https://ak-blog-dxkk.onrender.com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E34560-07D1-CFE5-D847-4D485C1A2F37}"/>
              </a:ext>
            </a:extLst>
          </p:cNvPr>
          <p:cNvSpPr/>
          <p:nvPr/>
        </p:nvSpPr>
        <p:spPr>
          <a:xfrm>
            <a:off x="12858750" y="7802881"/>
            <a:ext cx="1771650" cy="426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716</Words>
  <Application>Microsoft Office PowerPoint</Application>
  <PresentationFormat>Custom</PresentationFormat>
  <Paragraphs>101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Cambria</vt:lpstr>
      <vt:lpstr>Inter</vt:lpstr>
      <vt:lpstr>Calibri</vt:lpstr>
      <vt:lpstr>Arial</vt:lpstr>
      <vt:lpstr>Petrona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Ashwin Yadav</cp:lastModifiedBy>
  <cp:revision>25</cp:revision>
  <dcterms:created xsi:type="dcterms:W3CDTF">2025-01-03T05:57:38Z</dcterms:created>
  <dcterms:modified xsi:type="dcterms:W3CDTF">2025-01-11T05:55:44Z</dcterms:modified>
</cp:coreProperties>
</file>